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2094" y="-7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368356" y="1956373"/>
            <a:ext cx="2755844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398533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3200" dirty="0" smtClean="0">
                <a:latin typeface="Kristen ITC" pitchFamily="66" charset="0"/>
              </a:rPr>
              <a:t>1.  </a:t>
            </a:r>
            <a:r>
              <a:rPr lang="fr-FR" sz="3200" dirty="0" smtClean="0">
                <a:latin typeface="Kristen ITC" pitchFamily="66" charset="0"/>
              </a:rPr>
              <a:t>grimace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8356" y="2971800"/>
            <a:ext cx="3881717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398533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2.  </a:t>
            </a:r>
            <a:r>
              <a:rPr lang="fr-FR" sz="3200" dirty="0" smtClean="0">
                <a:latin typeface="Kristen ITC" pitchFamily="66" charset="0"/>
              </a:rPr>
              <a:t>encouragement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0428" y="3929455"/>
            <a:ext cx="4211172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398533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3.  </a:t>
            </a:r>
            <a:r>
              <a:rPr lang="fr-FR" sz="3200" dirty="0" smtClean="0">
                <a:latin typeface="Kristen ITC" pitchFamily="66" charset="0"/>
              </a:rPr>
              <a:t>extermination</a:t>
            </a:r>
            <a:endParaRPr lang="fr-FR" sz="3200" dirty="0">
              <a:latin typeface="Kristen ITC" pitchFamily="66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4800600"/>
            <a:ext cx="1981200" cy="1981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4953000" y="1953399"/>
            <a:ext cx="3258671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398533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4</a:t>
            </a:r>
            <a:r>
              <a:rPr lang="fr-FR" sz="2800" dirty="0">
                <a:latin typeface="Kristen ITC" pitchFamily="66" charset="0"/>
              </a:rPr>
              <a:t>. </a:t>
            </a:r>
            <a:r>
              <a:rPr lang="fr-FR" sz="2800" dirty="0" smtClean="0">
                <a:latin typeface="Kristen ITC" pitchFamily="66" charset="0"/>
              </a:rPr>
              <a:t>zombie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952999" y="2880955"/>
            <a:ext cx="3258671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398533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5. </a:t>
            </a:r>
            <a:r>
              <a:rPr lang="fr-FR" sz="2800" dirty="0" smtClean="0">
                <a:latin typeface="Kristen ITC" pitchFamily="66" charset="0"/>
              </a:rPr>
              <a:t>discipline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350428" y="152400"/>
            <a:ext cx="8458200" cy="646331"/>
          </a:xfrm>
          <a:prstGeom prst="rect">
            <a:avLst/>
          </a:prstGeom>
          <a:solidFill>
            <a:srgbClr val="FFC000"/>
          </a:solidFill>
          <a:ln w="152400" cap="rnd">
            <a:solidFill>
              <a:srgbClr val="C00000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Réponses: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17</Words>
  <Application>Microsoft Office PowerPoint</Application>
  <PresentationFormat>On-screen Show 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13</cp:revision>
  <dcterms:created xsi:type="dcterms:W3CDTF">2011-09-14T23:22:57Z</dcterms:created>
  <dcterms:modified xsi:type="dcterms:W3CDTF">2011-10-05T11:34:02Z</dcterms:modified>
</cp:coreProperties>
</file>